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45" y="5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>
              <a:buClr>
                <a:schemeClr val="accent1">
                  <a:lumMod val="75000"/>
                </a:schemeClr>
              </a:buClr>
              <a:defRPr/>
            </a:lvl1pPr>
            <a:lvl2pPr>
              <a:buClr>
                <a:schemeClr val="accent1">
                  <a:lumMod val="75000"/>
                </a:schemeClr>
              </a:buClr>
              <a:defRPr/>
            </a:lvl2pPr>
            <a:lvl3pPr>
              <a:buClr>
                <a:schemeClr val="accent1">
                  <a:lumMod val="75000"/>
                </a:schemeClr>
              </a:buClr>
              <a:defRPr/>
            </a:lvl3pPr>
            <a:lvl4pPr>
              <a:buClr>
                <a:schemeClr val="accent1">
                  <a:lumMod val="75000"/>
                </a:schemeClr>
              </a:buClr>
              <a:defRPr/>
            </a:lvl4pPr>
            <a:lvl5pPr>
              <a:buClr>
                <a:schemeClr val="accent1">
                  <a:lumMod val="75000"/>
                </a:schemeClr>
              </a:buCl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94A126-F7B8-4BA4-AA16-D83B1F5F67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Weektaak 4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9A24B30-D82C-48DA-986D-0FB4D4DC96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Rick Schoenmaker</a:t>
            </a:r>
          </a:p>
          <a:p>
            <a:r>
              <a:rPr lang="nl-NL" dirty="0"/>
              <a:t>Evander van </a:t>
            </a:r>
            <a:r>
              <a:rPr lang="nl-NL" dirty="0" err="1"/>
              <a:t>Wolfswinkel</a:t>
            </a:r>
            <a:endParaRPr lang="nl-NL" dirty="0"/>
          </a:p>
          <a:p>
            <a:r>
              <a:rPr lang="nl-NL" dirty="0"/>
              <a:t>Valerie Verhalle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46186FFF-3DB8-4A3F-93A4-E906AF165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7783" y="1380068"/>
            <a:ext cx="3834621" cy="3834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047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41DA77-C476-4EE3-B781-9BED8F2FB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5617" y="143190"/>
            <a:ext cx="9825109" cy="585316"/>
          </a:xfrm>
        </p:spPr>
        <p:txBody>
          <a:bodyPr>
            <a:normAutofit fontScale="90000"/>
          </a:bodyPr>
          <a:lstStyle/>
          <a:p>
            <a:r>
              <a:rPr lang="nl-NL" dirty="0"/>
              <a:t>Eiwit structuren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9757DEF-EEB9-4698-9187-4A98D3845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85246" y="524995"/>
            <a:ext cx="4607188" cy="576262"/>
          </a:xfrm>
        </p:spPr>
        <p:txBody>
          <a:bodyPr/>
          <a:lstStyle/>
          <a:p>
            <a:r>
              <a:rPr lang="nl-NL" dirty="0"/>
              <a:t>Homo sapiens</a:t>
            </a:r>
          </a:p>
        </p:txBody>
      </p:sp>
      <p:pic>
        <p:nvPicPr>
          <p:cNvPr id="8" name="Tijdelijke aanduiding voor inhoud 7">
            <a:extLst>
              <a:ext uri="{FF2B5EF4-FFF2-40B4-BE49-F238E27FC236}">
                <a16:creationId xmlns:a16="http://schemas.microsoft.com/office/drawing/2014/main" id="{068E0A53-1F1D-4D23-9785-3ABA89AFDCF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385246" y="1008606"/>
            <a:ext cx="6231589" cy="4154393"/>
          </a:xfr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5EB966D1-B95F-4C04-A0EA-15CC62FB07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246" y="5232657"/>
            <a:ext cx="8208029" cy="139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6248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03352-90ED-4ED6-A647-4BDD1A693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208471"/>
            <a:ext cx="9787538" cy="625415"/>
          </a:xfrm>
        </p:spPr>
        <p:txBody>
          <a:bodyPr>
            <a:normAutofit fontScale="90000"/>
          </a:bodyPr>
          <a:lstStyle/>
          <a:p>
            <a:r>
              <a:rPr lang="nl-NL" dirty="0"/>
              <a:t>Resultaten </a:t>
            </a:r>
          </a:p>
        </p:txBody>
      </p:sp>
      <p:pic>
        <p:nvPicPr>
          <p:cNvPr id="6" name="Tijdelijke aanduiding voor inhoud 8">
            <a:extLst>
              <a:ext uri="{FF2B5EF4-FFF2-40B4-BE49-F238E27FC236}">
                <a16:creationId xmlns:a16="http://schemas.microsoft.com/office/drawing/2014/main" id="{6ED417BA-2E7F-433E-B23A-92D1ADF007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8327" y="1938068"/>
            <a:ext cx="11239504" cy="218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572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500DC17D-1B31-4A03-BAB8-BBF80CD775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22414" y="2952211"/>
            <a:ext cx="2942506" cy="2942506"/>
          </a:xfrm>
        </p:spPr>
      </p:pic>
    </p:spTree>
    <p:extLst>
      <p:ext uri="{BB962C8B-B14F-4D97-AF65-F5344CB8AC3E}">
        <p14:creationId xmlns:p14="http://schemas.microsoft.com/office/powerpoint/2010/main" val="1625680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8D41FD-6B97-4617-A391-68AE05AC4D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9902" y="603691"/>
            <a:ext cx="8728761" cy="1156098"/>
          </a:xfrm>
        </p:spPr>
        <p:txBody>
          <a:bodyPr/>
          <a:lstStyle/>
          <a:p>
            <a:r>
              <a:rPr lang="nl-NL" dirty="0"/>
              <a:t>Inhoud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871FE0BE-AFC6-4767-94FD-C7563A69D6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15377" y="1759789"/>
            <a:ext cx="7153286" cy="3625012"/>
          </a:xfrm>
        </p:spPr>
        <p:txBody>
          <a:bodyPr>
            <a:normAutofit lnSpcReduction="10000"/>
          </a:bodyPr>
          <a:lstStyle/>
          <a:p>
            <a:r>
              <a:rPr lang="nl-NL" dirty="0"/>
              <a:t>Opdracht 1						</a:t>
            </a:r>
          </a:p>
          <a:p>
            <a:r>
              <a:rPr lang="nl-NL" dirty="0"/>
              <a:t>Pseudocode			</a:t>
            </a:r>
          </a:p>
          <a:p>
            <a:r>
              <a:rPr lang="nl-NL" dirty="0"/>
              <a:t>Eiwit gewichten		</a:t>
            </a:r>
          </a:p>
          <a:p>
            <a:r>
              <a:rPr lang="nl-NL" dirty="0"/>
              <a:t>Script				 </a:t>
            </a:r>
          </a:p>
          <a:p>
            <a:r>
              <a:rPr lang="nl-NL" dirty="0"/>
              <a:t>Resultaten			 </a:t>
            </a:r>
          </a:p>
          <a:p>
            <a:r>
              <a:rPr lang="nl-NL" dirty="0"/>
              <a:t>Opdracht 2						</a:t>
            </a:r>
          </a:p>
          <a:p>
            <a:r>
              <a:rPr lang="nl-NL" dirty="0"/>
              <a:t>Eiwit structuren		 </a:t>
            </a:r>
          </a:p>
          <a:p>
            <a:r>
              <a:rPr lang="nl-NL" dirty="0"/>
              <a:t>Resultaten			 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89B2A8E0-2052-427D-8022-EE1596398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970" y="1857795"/>
            <a:ext cx="4318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649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2B5A2C-CA97-47AD-AE35-3E84478A7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7882" y="139461"/>
            <a:ext cx="9971568" cy="774940"/>
          </a:xfrm>
        </p:spPr>
        <p:txBody>
          <a:bodyPr/>
          <a:lstStyle/>
          <a:p>
            <a:r>
              <a:rPr lang="nl-NL" dirty="0"/>
              <a:t>Pseudocode 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4FD95C8-4DD9-4320-BA5B-8424CF2348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6262" y="914401"/>
            <a:ext cx="8151963" cy="5434642"/>
          </a:xfrm>
        </p:spPr>
      </p:pic>
    </p:spTree>
    <p:extLst>
      <p:ext uri="{BB962C8B-B14F-4D97-AF65-F5344CB8AC3E}">
        <p14:creationId xmlns:p14="http://schemas.microsoft.com/office/powerpoint/2010/main" val="3005044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4E6A22-5557-450B-9BAD-BB886EB00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50963"/>
            <a:ext cx="10018712" cy="820947"/>
          </a:xfrm>
        </p:spPr>
        <p:txBody>
          <a:bodyPr/>
          <a:lstStyle/>
          <a:p>
            <a:r>
              <a:rPr lang="nl-NL" dirty="0"/>
              <a:t>Eiwit gewichten</a:t>
            </a:r>
          </a:p>
        </p:txBody>
      </p:sp>
      <p:pic>
        <p:nvPicPr>
          <p:cNvPr id="9" name="Tijdelijke aanduiding voor inhoud 8">
            <a:extLst>
              <a:ext uri="{FF2B5EF4-FFF2-40B4-BE49-F238E27FC236}">
                <a16:creationId xmlns:a16="http://schemas.microsoft.com/office/drawing/2014/main" id="{4EF09C59-5813-46B4-91CA-78576F2386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09762" y="971910"/>
            <a:ext cx="5167810" cy="5434642"/>
          </a:xfrm>
        </p:spPr>
      </p:pic>
    </p:spTree>
    <p:extLst>
      <p:ext uri="{BB962C8B-B14F-4D97-AF65-F5344CB8AC3E}">
        <p14:creationId xmlns:p14="http://schemas.microsoft.com/office/powerpoint/2010/main" val="2209134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A5190D-828A-4E2C-9FE7-4D1DE5FAB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219974"/>
            <a:ext cx="10018712" cy="636917"/>
          </a:xfrm>
        </p:spPr>
        <p:txBody>
          <a:bodyPr>
            <a:normAutofit fontScale="90000"/>
          </a:bodyPr>
          <a:lstStyle/>
          <a:p>
            <a:r>
              <a:rPr lang="nl-NL" dirty="0"/>
              <a:t>Script</a:t>
            </a:r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4965AA0B-8D0F-45F0-BB39-DEEA50413EF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035717" y="856891"/>
            <a:ext cx="3991271" cy="5402124"/>
          </a:xfrm>
        </p:spPr>
      </p:pic>
      <p:pic>
        <p:nvPicPr>
          <p:cNvPr id="8" name="Tijdelijke aanduiding voor inhoud 7">
            <a:extLst>
              <a:ext uri="{FF2B5EF4-FFF2-40B4-BE49-F238E27FC236}">
                <a16:creationId xmlns:a16="http://schemas.microsoft.com/office/drawing/2014/main" id="{C6B8134F-9CA2-4C86-A232-F093302E633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013018" y="856890"/>
            <a:ext cx="4507826" cy="5402125"/>
          </a:xfrm>
        </p:spPr>
      </p:pic>
    </p:spTree>
    <p:extLst>
      <p:ext uri="{BB962C8B-B14F-4D97-AF65-F5344CB8AC3E}">
        <p14:creationId xmlns:p14="http://schemas.microsoft.com/office/powerpoint/2010/main" val="4178483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FCB934-877B-4CF4-90B4-D6FF73D85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7206" y="127960"/>
            <a:ext cx="9965817" cy="619664"/>
          </a:xfrm>
        </p:spPr>
        <p:txBody>
          <a:bodyPr>
            <a:normAutofit fontScale="90000"/>
          </a:bodyPr>
          <a:lstStyle/>
          <a:p>
            <a:r>
              <a:rPr lang="nl-NL" dirty="0"/>
              <a:t>Script</a:t>
            </a:r>
          </a:p>
        </p:txBody>
      </p:sp>
      <p:pic>
        <p:nvPicPr>
          <p:cNvPr id="14" name="Tijdelijke aanduiding voor inhoud 13">
            <a:extLst>
              <a:ext uri="{FF2B5EF4-FFF2-40B4-BE49-F238E27FC236}">
                <a16:creationId xmlns:a16="http://schemas.microsoft.com/office/drawing/2014/main" id="{AAC5BAE1-B6CE-46DB-817C-CD43F118B15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97717" y="1730897"/>
            <a:ext cx="5340684" cy="3180407"/>
          </a:xfrm>
        </p:spPr>
      </p:pic>
      <p:pic>
        <p:nvPicPr>
          <p:cNvPr id="16" name="Tijdelijke aanduiding voor inhoud 15">
            <a:extLst>
              <a:ext uri="{FF2B5EF4-FFF2-40B4-BE49-F238E27FC236}">
                <a16:creationId xmlns:a16="http://schemas.microsoft.com/office/drawing/2014/main" id="{5BFD77AB-0152-4FD8-8C21-8B4A7FB8925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44785" y="747624"/>
            <a:ext cx="4441270" cy="5975230"/>
          </a:xfrm>
        </p:spPr>
      </p:pic>
    </p:spTree>
    <p:extLst>
      <p:ext uri="{BB962C8B-B14F-4D97-AF65-F5344CB8AC3E}">
        <p14:creationId xmlns:p14="http://schemas.microsoft.com/office/powerpoint/2010/main" val="1612652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C3E195-DDE6-4539-A2FD-CCEEDBD6F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3324" y="185468"/>
            <a:ext cx="9160684" cy="539151"/>
          </a:xfrm>
        </p:spPr>
        <p:txBody>
          <a:bodyPr>
            <a:normAutofit fontScale="90000"/>
          </a:bodyPr>
          <a:lstStyle/>
          <a:p>
            <a:r>
              <a:rPr lang="nl-NL" dirty="0"/>
              <a:t>Resultaten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483D810F-4024-4F76-9555-E539793550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4964" y="1978324"/>
            <a:ext cx="10817403" cy="2737904"/>
          </a:xfrm>
        </p:spPr>
      </p:pic>
    </p:spTree>
    <p:extLst>
      <p:ext uri="{BB962C8B-B14F-4D97-AF65-F5344CB8AC3E}">
        <p14:creationId xmlns:p14="http://schemas.microsoft.com/office/powerpoint/2010/main" val="2227837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E427F7-F9E0-4C23-A591-623BF4FC5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8190" y="93453"/>
            <a:ext cx="9879553" cy="527649"/>
          </a:xfrm>
        </p:spPr>
        <p:txBody>
          <a:bodyPr>
            <a:normAutofit fontScale="90000"/>
          </a:bodyPr>
          <a:lstStyle/>
          <a:p>
            <a:r>
              <a:rPr lang="nl-NL" dirty="0"/>
              <a:t>Eiwit structuren 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98DE0EA-DBC4-4936-A01D-53D397656B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1098" y="837167"/>
            <a:ext cx="4607188" cy="576262"/>
          </a:xfrm>
        </p:spPr>
        <p:txBody>
          <a:bodyPr/>
          <a:lstStyle/>
          <a:p>
            <a:r>
              <a:rPr lang="nl-NL" dirty="0"/>
              <a:t>Bos taurus </a:t>
            </a:r>
          </a:p>
        </p:txBody>
      </p:sp>
      <p:pic>
        <p:nvPicPr>
          <p:cNvPr id="8" name="Tijdelijke aanduiding voor inhoud 7">
            <a:extLst>
              <a:ext uri="{FF2B5EF4-FFF2-40B4-BE49-F238E27FC236}">
                <a16:creationId xmlns:a16="http://schemas.microsoft.com/office/drawing/2014/main" id="{3E61DC20-3F71-4B3B-88AD-6680F9EFB4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181098" y="1460065"/>
            <a:ext cx="5228014" cy="3485342"/>
          </a:xfrm>
        </p:spPr>
      </p:pic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CF9C09FD-214C-45A4-AD29-B8B94B58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77142" y="883803"/>
            <a:ext cx="4622537" cy="576262"/>
          </a:xfrm>
        </p:spPr>
        <p:txBody>
          <a:bodyPr/>
          <a:lstStyle/>
          <a:p>
            <a:r>
              <a:rPr lang="nl-NL" dirty="0" err="1"/>
              <a:t>Drosophila</a:t>
            </a:r>
            <a:r>
              <a:rPr lang="nl-NL" dirty="0"/>
              <a:t> </a:t>
            </a:r>
            <a:r>
              <a:rPr lang="nl-NL" dirty="0" err="1"/>
              <a:t>melanogaster</a:t>
            </a:r>
            <a:endParaRPr lang="nl-NL" dirty="0"/>
          </a:p>
        </p:txBody>
      </p:sp>
      <p:pic>
        <p:nvPicPr>
          <p:cNvPr id="10" name="Tijdelijke aanduiding voor inhoud 9">
            <a:extLst>
              <a:ext uri="{FF2B5EF4-FFF2-40B4-BE49-F238E27FC236}">
                <a16:creationId xmlns:a16="http://schemas.microsoft.com/office/drawing/2014/main" id="{2B86D25D-95EB-4D98-BFAC-5FE67BD3CE3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677142" y="1483204"/>
            <a:ext cx="5158598" cy="3439065"/>
          </a:xfrm>
        </p:spPr>
      </p:pic>
    </p:spTree>
    <p:extLst>
      <p:ext uri="{BB962C8B-B14F-4D97-AF65-F5344CB8AC3E}">
        <p14:creationId xmlns:p14="http://schemas.microsoft.com/office/powerpoint/2010/main" val="1978510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DEF833-D0B7-4C2D-B2D8-4A2A300DC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9294" y="87703"/>
            <a:ext cx="9943952" cy="585158"/>
          </a:xfrm>
        </p:spPr>
        <p:txBody>
          <a:bodyPr>
            <a:normAutofit fontScale="90000"/>
          </a:bodyPr>
          <a:lstStyle/>
          <a:p>
            <a:r>
              <a:rPr lang="nl-NL" dirty="0"/>
              <a:t>Eiwit structuren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587A71C-FAAB-4E86-B405-6F9919917A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77597" y="854553"/>
            <a:ext cx="4607188" cy="576262"/>
          </a:xfrm>
        </p:spPr>
        <p:txBody>
          <a:bodyPr/>
          <a:lstStyle/>
          <a:p>
            <a:r>
              <a:rPr lang="nl-NL" dirty="0" err="1"/>
              <a:t>Caenorhabditis</a:t>
            </a:r>
            <a:r>
              <a:rPr lang="nl-NL" dirty="0"/>
              <a:t> elegans</a:t>
            </a:r>
          </a:p>
        </p:txBody>
      </p:sp>
      <p:pic>
        <p:nvPicPr>
          <p:cNvPr id="8" name="Tijdelijke aanduiding voor inhoud 7">
            <a:extLst>
              <a:ext uri="{FF2B5EF4-FFF2-40B4-BE49-F238E27FC236}">
                <a16:creationId xmlns:a16="http://schemas.microsoft.com/office/drawing/2014/main" id="{45541186-6BC8-4033-B05A-02C6CEB606F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277597" y="1544665"/>
            <a:ext cx="5292854" cy="3528569"/>
          </a:xfrm>
        </p:spPr>
      </p:pic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489B0B96-D19D-487B-A33E-E6778C77AA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25090" y="929315"/>
            <a:ext cx="4688156" cy="615350"/>
          </a:xfrm>
        </p:spPr>
        <p:txBody>
          <a:bodyPr/>
          <a:lstStyle/>
          <a:p>
            <a:r>
              <a:rPr lang="nl-NL" dirty="0"/>
              <a:t>Sus </a:t>
            </a:r>
            <a:r>
              <a:rPr lang="nl-NL" dirty="0" err="1"/>
              <a:t>scrofa</a:t>
            </a:r>
            <a:endParaRPr lang="nl-NL" dirty="0"/>
          </a:p>
        </p:txBody>
      </p:sp>
      <p:pic>
        <p:nvPicPr>
          <p:cNvPr id="10" name="Tijdelijke aanduiding voor inhoud 9">
            <a:extLst>
              <a:ext uri="{FF2B5EF4-FFF2-40B4-BE49-F238E27FC236}">
                <a16:creationId xmlns:a16="http://schemas.microsoft.com/office/drawing/2014/main" id="{391D168E-77A0-4DDF-AEAF-191396ADE38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757358" y="1544665"/>
            <a:ext cx="5378250" cy="3585500"/>
          </a:xfrm>
        </p:spPr>
      </p:pic>
    </p:spTree>
    <p:extLst>
      <p:ext uri="{BB962C8B-B14F-4D97-AF65-F5344CB8AC3E}">
        <p14:creationId xmlns:p14="http://schemas.microsoft.com/office/powerpoint/2010/main" val="15823573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EB8F22"/>
      </a:accent1>
      <a:accent2>
        <a:srgbClr val="CD4223"/>
      </a:accent2>
      <a:accent3>
        <a:srgbClr val="A89374"/>
      </a:accent3>
      <a:accent4>
        <a:srgbClr val="83AA67"/>
      </a:accent4>
      <a:accent5>
        <a:srgbClr val="4FA9C1"/>
      </a:accent5>
      <a:accent6>
        <a:srgbClr val="9390AF"/>
      </a:accent6>
      <a:hlink>
        <a:srgbClr val="EC7220"/>
      </a:hlink>
      <a:folHlink>
        <a:srgbClr val="F09355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EBEC8F79-A447-43FC-8E81-85E8468AF3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102</TotalTime>
  <Words>35</Words>
  <Application>Microsoft Office PowerPoint</Application>
  <PresentationFormat>Breedbeeld</PresentationFormat>
  <Paragraphs>27</Paragraphs>
  <Slides>12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5" baseType="lpstr">
      <vt:lpstr>Arial</vt:lpstr>
      <vt:lpstr>Corbel</vt:lpstr>
      <vt:lpstr>Parallax</vt:lpstr>
      <vt:lpstr>Weektaak 4</vt:lpstr>
      <vt:lpstr>Inhoud</vt:lpstr>
      <vt:lpstr>Pseudocode </vt:lpstr>
      <vt:lpstr>Eiwit gewichten</vt:lpstr>
      <vt:lpstr>Script</vt:lpstr>
      <vt:lpstr>Script</vt:lpstr>
      <vt:lpstr>Resultaten</vt:lpstr>
      <vt:lpstr>Eiwit structuren </vt:lpstr>
      <vt:lpstr>Eiwit structuren</vt:lpstr>
      <vt:lpstr>Eiwit structuren</vt:lpstr>
      <vt:lpstr>Resultaten 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Weektaak 4</dc:title>
  <dc:creator>Valerie Verhalle</dc:creator>
  <cp:lastModifiedBy>Valerie Verhalle</cp:lastModifiedBy>
  <cp:revision>12</cp:revision>
  <dcterms:created xsi:type="dcterms:W3CDTF">2017-09-27T12:16:58Z</dcterms:created>
  <dcterms:modified xsi:type="dcterms:W3CDTF">2017-09-29T05:48:07Z</dcterms:modified>
</cp:coreProperties>
</file>

<file path=docProps/thumbnail.jpeg>
</file>